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CBCA-96AD-42BC-A6E5-00C3F1FC0CE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1BAC-643F-40D2-9F6B-3A9A752A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E1BAC-643F-40D2-9F6B-3A9A752A24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pic>
        <p:nvPicPr>
          <p:cNvPr id="1034" name="Picture 10" descr="https://bogatyr.club/uploads/posts/2024-03/1711812951_bogatyr-club-54hp-p-fon-dlya-prezentatsii-voennaya-tematika-8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28612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Герои интернационалисты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детский сад комбинированного вида города Искитима Новосибирской области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571744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ГЕРОИ НАШЕГО ДВОРА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sun9-63.userapi.com/impg/Gm_oJ-nITiEaAwUSxi1kYMQD5-R8-XxbZqUjoA/PISEJCGdeHs.jpg?size=1023x1080&amp;quality=95&amp;sign=8f706cf3f736381e88d978c399e5d21e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214414" y="857232"/>
            <a:ext cx="1571636" cy="1659205"/>
          </a:xfrm>
          <a:prstGeom prst="rect">
            <a:avLst/>
          </a:prstGeom>
          <a:noFill/>
        </p:spPr>
      </p:pic>
      <p:pic>
        <p:nvPicPr>
          <p:cNvPr id="1032" name="Picture 8" descr="Утвержден логотип Года защитника Отечества.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572264" y="928670"/>
            <a:ext cx="2143140" cy="160735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14290"/>
            <a:ext cx="4500562" cy="592935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Лазарюк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Василий Петрович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(22.09.1961- 18.06.1982)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Рядовой, механик – водитель БМП. Погиб 18 июня 1982 г.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Панджшерском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ущелье Республики Афганистан при выполнении боевого задания. За мужество и героизм, проявленные в боях с моджахедами, награжден орденом Красной Звезды, (посмертно).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sun9-59.userapi.com/s/v1/ig2/KLnQDnSca-aDA1jhjm88ofr-QrwvE9Qf0OR2e7ZWmXwTg1h7SrcsJxIf9vhVoLReHRizZ1lN4DZVy-TUmFLcTaQP.jpg?quality=95&amp;as=32x42,48x63,72x95,108x142,160x211,240x316,360x474,480x632,540x711,640x843,720x949,1080x1423,1280x1686,1440x1897,1943x2560&amp;from=bu&amp;u=k1DNt_poK9VXimpLcgzdkMu6lgZ4TMfQrVOzUf14YEM&amp;cs=612x807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214283" y="214290"/>
            <a:ext cx="4357718" cy="601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213311"/>
            <a:ext cx="1857356" cy="164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ЧЕЧЕНСКАЯ ВОЙНА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60153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2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690156" y="1"/>
            <a:ext cx="102104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8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ГЕРОИ  ЧЕЧЕНСКОЙ  ВОЙНЫ</a:t>
            </a:r>
            <a:endParaRPr lang="ru-RU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lum contrast="20000"/>
          </a:blip>
          <a:srcRect l="34180" t="18132" r="31846" b="5678"/>
          <a:stretch>
            <a:fillRect/>
          </a:stretch>
        </p:blipFill>
        <p:spPr bwMode="auto">
          <a:xfrm>
            <a:off x="214282" y="1000108"/>
            <a:ext cx="4286280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928670"/>
            <a:ext cx="4572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atin typeface="Arial" pitchFamily="34" charset="0"/>
                <a:cs typeface="Arial" pitchFamily="34" charset="0"/>
              </a:rPr>
              <a:t>Прапорщик милиции 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Пицин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Константин Павлович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(29.05.1968 – 6.09.2002)</a:t>
            </a:r>
          </a:p>
          <a:p>
            <a:pPr algn="just"/>
            <a:r>
              <a:rPr lang="ru-RU" sz="2800" dirty="0" smtClean="0"/>
              <a:t>С 23 сентября 1999 г. выполнял служебно-боевые задачи в Чеченской республике. Погиб 6 сентября 2002 г. За мужество и героизм был награжден «Орденом Мужества» (посмертно).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r="21999"/>
          <a:stretch>
            <a:fillRect/>
          </a:stretch>
        </p:blipFill>
        <p:spPr bwMode="auto">
          <a:xfrm>
            <a:off x="0" y="857232"/>
            <a:ext cx="142876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pic>
        <p:nvPicPr>
          <p:cNvPr id="30722" name="Picture 2" descr="https://sun9-23.userapi.com/s/v1/ig2/Zlzzl2FvV3_fKFMyL9hGMxMWHU0fyJRVuyto2DEZ4pz-fm6Vl5CVSBIAIHHFRNtKF-v4TGNpmvLiC7XJDaVSKKrc.jpg?quality=95&amp;as=32x39,48x59,72x88,108x132,160x196,240x294,360x440,480x587,540x661,564x690&amp;from=bu&amp;u=xXkwoPWtzxC2I7AWARgzi3ooBt-TA5CDakF3i0VQbTA&amp;cs=564x690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169" t="2817" r="15567" b="9858"/>
          <a:stretch>
            <a:fillRect/>
          </a:stretch>
        </p:blipFill>
        <p:spPr bwMode="auto">
          <a:xfrm>
            <a:off x="214282" y="285728"/>
            <a:ext cx="4346196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214290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Прапорщик </a:t>
            </a:r>
          </a:p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Сураев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Сергей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Миронович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(17.02-1976 – 15.10.1999)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Участвовал в боевых действиях в Чеченской республике в 1996 и в 1999 гг. Погиб 15 октября 1999 г. Награждён медалью «За участие в боевых действиях» и орденом Мужества (посмертно).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r="21999"/>
          <a:stretch>
            <a:fillRect/>
          </a:stretch>
        </p:blipFill>
        <p:spPr bwMode="auto">
          <a:xfrm>
            <a:off x="0" y="500042"/>
            <a:ext cx="142876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1096" t="12699" r="17178" b="42755"/>
          <a:stretch>
            <a:fillRect/>
          </a:stretch>
        </p:blipFill>
        <p:spPr bwMode="auto">
          <a:xfrm>
            <a:off x="357158" y="357166"/>
            <a:ext cx="4343010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28604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Ковардоков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Михаил Александрович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(13.09.1976 – 10.08.1996)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Служил механиком – водителем в Чеченской республике. 10 августа 1996 года младший сержант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Ковардоков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погиб при выполнении боевого задания. Награждён медалью «За отвагу».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60938" t="12318" b="7618"/>
          <a:stretch>
            <a:fillRect/>
          </a:stretch>
        </p:blipFill>
        <p:spPr bwMode="auto">
          <a:xfrm>
            <a:off x="214282" y="4357694"/>
            <a:ext cx="1139725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icture background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6019" r="239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14346" y="0"/>
            <a:ext cx="9001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Список военнослужащих г. Искитима и Искитимского района, погибших при выполнении боевых задач в горячих точках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736"/>
            <a:ext cx="421484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АФГАНИСТАН (1979 – 1989гг.)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Долганов Валерий Геннадьевич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Егоров Александр Васильевич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Лазарюк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Василий Петрович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Миляков Владимир Николаевич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ТАДЖИКИСТАН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(Гражданская война 1992 – 1997гг.)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Доровских Евгений Анатольевич</a:t>
            </a:r>
          </a:p>
          <a:p>
            <a:pPr algn="just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НАГОРНЫЙ КАРАБАХ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(Карабахская война 1992-1994гг.)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Байбаков Игорь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Шамильевич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ЧЕЧНЯ (1994-1996гг.; 1999-2009гг.)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Агафонкин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Евгений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валерьевич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Глуздов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Андрей Владимирович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Дёмин Алексей Анатольевич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1357298"/>
            <a:ext cx="4045788" cy="485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Езов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Павел Сергеевич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Зидаин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Владимир Алексеевич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Извеков Владимир Вячеславович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Казаков Владимир Николаевич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Киреев Дмитрий Евгеньевич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Ковардоков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Михаил Александрович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Нехорошев Денис Николаевич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Пицин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Константин Павлович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Погребняков Илья Геннадьевич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Саморуков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Борис Фёдорович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Соснин Андрей Александрович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Сураев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Сергей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Миронович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Трегубов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Александр Сергеевич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Фёдоров Андрей Петрович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Фёдоров Евгений Петрович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Шмаков Олег Владимирович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Воины интернационалисты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/>
          </a:bodyPr>
          <a:lstStyle/>
          <a:p>
            <a:pPr marL="0" indent="809625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– это военнослужащие, сотрудники органов внутренних дел и госбезопасности социалистических государств (в первую очередь, СССР, ГДР и Кубы), принимавшие участие добровольно или принудительно в вооружённых конфликтах на территории иностранных государств.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876"/>
            <a:ext cx="4384351" cy="311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сквер Мужества и Славы, а также памятник участникам локальных войн и конфликтов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1674304"/>
            <a:ext cx="8707498" cy="489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Выставка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Искитимцы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участники локальных войн»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429420" cy="534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28596" y="500042"/>
            <a:ext cx="495303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1" y="492104"/>
            <a:ext cx="3299542" cy="586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596" y="3500438"/>
            <a:ext cx="5072098" cy="279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451" y="0"/>
            <a:ext cx="92404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ВОИНЫ ИНТЕРНАЦИОНАЛИСТЫ!!!</a:t>
            </a:r>
            <a:b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РОДИНА ГОРДИТСЯ ВАМИ!!!</a:t>
            </a:r>
            <a:b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РОДИНА БЛАГОДАРИТ ВАС!!!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[USERDATA]\Desktop\152057782_Vechnuyy_Og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7175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ИНТЕРНАЦИОНАЛЬНЫЕ ВОЙНЫ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2786082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Афганская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1979—1989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876"/>
            <a:ext cx="3214710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Южноосетинская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1991—1992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357826"/>
            <a:ext cx="3857652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Грузино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абхазская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1992—1993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643050"/>
            <a:ext cx="2786082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Первая чеченская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1994—1996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3357562"/>
            <a:ext cx="2786082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Вторая чеченская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1999—2009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5357826"/>
            <a:ext cx="2786082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Война в Грузии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2008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2" idx="2"/>
            <a:endCxn id="5" idx="0"/>
          </p:cNvCxnSpPr>
          <p:nvPr/>
        </p:nvCxnSpPr>
        <p:spPr>
          <a:xfrm rot="5400000">
            <a:off x="2932480" y="103572"/>
            <a:ext cx="357198" cy="286463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8" idx="0"/>
          </p:cNvCxnSpPr>
          <p:nvPr/>
        </p:nvCxnSpPr>
        <p:spPr>
          <a:xfrm rot="16200000" flipH="1">
            <a:off x="5897156" y="3529"/>
            <a:ext cx="285760" cy="299328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6" idx="0"/>
          </p:cNvCxnSpPr>
          <p:nvPr/>
        </p:nvCxnSpPr>
        <p:spPr>
          <a:xfrm rot="5400000">
            <a:off x="2182381" y="1210861"/>
            <a:ext cx="2214586" cy="250744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9" idx="0"/>
          </p:cNvCxnSpPr>
          <p:nvPr/>
        </p:nvCxnSpPr>
        <p:spPr>
          <a:xfrm rot="16200000" flipH="1">
            <a:off x="4932743" y="967942"/>
            <a:ext cx="2000272" cy="277896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  <a:endCxn id="7" idx="0"/>
          </p:cNvCxnSpPr>
          <p:nvPr/>
        </p:nvCxnSpPr>
        <p:spPr>
          <a:xfrm rot="5400000">
            <a:off x="1664455" y="2478885"/>
            <a:ext cx="4000536" cy="175734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" idx="2"/>
            <a:endCxn id="10" idx="0"/>
          </p:cNvCxnSpPr>
          <p:nvPr/>
        </p:nvCxnSpPr>
        <p:spPr>
          <a:xfrm rot="16200000" flipH="1">
            <a:off x="3432545" y="2468140"/>
            <a:ext cx="4000536" cy="177883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АФГАНСКАЯ ВОЙНА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6715140" cy="530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103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" y="0"/>
            <a:ext cx="9150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pic>
        <p:nvPicPr>
          <p:cNvPr id="19458" name="Picture 2" descr="https://sun9-68.userapi.com/s/v1/ig2/JgIHQSip36QImwiaNRd1Zrq7PCh1H1HD4KNt_KjX2USl4OC_RJGK20KJlOog0J4wQnsQD03Jrw-Cy0t6Si6dM6wK.jpg?quality=95&amp;as=32x43,48x64,72x96,108x144,160x214,240x321,360x481,480x642,540x722,640x855,720x962,1046x1398&amp;from=bu&amp;u=DJtUe4T2nNocs0SaL3Exrsb_Lf4gmxLg330m_7dhsPk&amp;cs=604x807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2" y="928670"/>
            <a:ext cx="4277908" cy="571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928670"/>
            <a:ext cx="3857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Доровских Евгений Анатольевич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(4.05.1967- 8.09.1994)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Младший сержант Доровских служил по контракту в г. Хороге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афгано-таджикской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границе. Погиб в 1994 году, выполняя воинский долг по защите государственной границы.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8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ГЕРОИ  АФГАНСКОЙ  ВОЙНЫ</a:t>
            </a:r>
            <a:endParaRPr lang="ru-RU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gatyr.club/uploads/posts/2024-03/1711812941_bogatyr-club-63t6-p-fon-dlya-prezentatsii-voennaya-tematika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57166"/>
            <a:ext cx="4071966" cy="592935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Миляков Владимир Николаевич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(02.01.1967-10.09.1987)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Сержант, командир отделения. Погиб 10 сентября 1987 г. на маршруте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Кабул-Гардез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выполнении боевого задания. Награжден медалью «За боевые заслуги». За мужество и отвагу – орденом Красной Звезды, посмертно.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sun9-24.userapi.com/impg/OZYN5eovGWv4skcR8ZWvD811beNEDpfMShSldA/PInXK522D8w.jpg?size=784x1080&amp;quality=95&amp;sign=48dd0bbf994971c29cdc61cc3f1ef64d&amp;type=album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85720" y="285728"/>
            <a:ext cx="4413709" cy="608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213311"/>
            <a:ext cx="1857356" cy="164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227</Words>
  <PresentationFormat>Экран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Герои интернационалисты</vt:lpstr>
      <vt:lpstr>Воины интернационалисты</vt:lpstr>
      <vt:lpstr>ИНТЕРНАЦИОНАЛЬНЫЕ ВОЙНЫ</vt:lpstr>
      <vt:lpstr>АФГАНСКАЯ ВОЙНА</vt:lpstr>
      <vt:lpstr>Слайд 5</vt:lpstr>
      <vt:lpstr>Слайд 6</vt:lpstr>
      <vt:lpstr>Слайд 7</vt:lpstr>
      <vt:lpstr>Слайд 8</vt:lpstr>
      <vt:lpstr>Слайд 9</vt:lpstr>
      <vt:lpstr>Слайд 10</vt:lpstr>
      <vt:lpstr>ЧЕЧЕНСКАЯ ВОЙНА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сквер Мужества и Славы, а также памятник участникам локальных войн и конфликтов</vt:lpstr>
      <vt:lpstr>Выставка «Искитимцы – участники локальных войн»</vt:lpstr>
      <vt:lpstr>Слайд 22</vt:lpstr>
      <vt:lpstr>ВОИНЫ ИНТЕРНАЦИОНАЛИСТЫ!!! РОДИНА ГОРДИТСЯ ВАМИ!!! РОДИНА БЛАГОДАРИТ ВАС!!!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интернационалисты</dc:title>
  <dc:creator>User</dc:creator>
  <cp:lastModifiedBy>Пользователь Windows</cp:lastModifiedBy>
  <cp:revision>10</cp:revision>
  <dcterms:created xsi:type="dcterms:W3CDTF">2025-02-11T05:42:08Z</dcterms:created>
  <dcterms:modified xsi:type="dcterms:W3CDTF">2025-02-12T15:22:19Z</dcterms:modified>
</cp:coreProperties>
</file>